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5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712" autoAdjust="0"/>
  </p:normalViewPr>
  <p:slideViewPr>
    <p:cSldViewPr snapToGrid="0">
      <p:cViewPr>
        <p:scale>
          <a:sx n="77" d="100"/>
          <a:sy n="77" d="100"/>
        </p:scale>
        <p:origin x="-462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FB86E-6FA4-4FC5-A7DC-46CEC15544F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E778-1235-4775-B32A-D62E7B8947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290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FB86E-6FA4-4FC5-A7DC-46CEC15544F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E778-1235-4775-B32A-D62E7B8947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619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FB86E-6FA4-4FC5-A7DC-46CEC15544F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E778-1235-4775-B32A-D62E7B8947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834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FB86E-6FA4-4FC5-A7DC-46CEC15544F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E778-1235-4775-B32A-D62E7B8947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076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FB86E-6FA4-4FC5-A7DC-46CEC15544F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E778-1235-4775-B32A-D62E7B8947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977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FB86E-6FA4-4FC5-A7DC-46CEC15544F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E778-1235-4775-B32A-D62E7B8947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721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FB86E-6FA4-4FC5-A7DC-46CEC15544F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E778-1235-4775-B32A-D62E7B8947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794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FB86E-6FA4-4FC5-A7DC-46CEC15544F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E778-1235-4775-B32A-D62E7B8947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808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FB86E-6FA4-4FC5-A7DC-46CEC15544F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E778-1235-4775-B32A-D62E7B8947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528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FB86E-6FA4-4FC5-A7DC-46CEC15544F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E778-1235-4775-B32A-D62E7B8947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666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FB86E-6FA4-4FC5-A7DC-46CEC15544F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E778-1235-4775-B32A-D62E7B8947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494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FB86E-6FA4-4FC5-A7DC-46CEC15544F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4E778-1235-4775-B32A-D62E7B8947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135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microsoft.com/office/2007/relationships/hdphoto" Target="../media/hdphoto5.wdp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24.png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microsoft.com/office/2007/relationships/hdphoto" Target="../media/hdphoto4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95"/>
            <a:ext cx="12192000" cy="690698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01040" y="1082040"/>
            <a:ext cx="1080516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0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Весёлая неделька</a:t>
            </a:r>
            <a:endParaRPr lang="ru-RU" sz="10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0604">
            <a:off x="2834329" y="3410224"/>
            <a:ext cx="6565961" cy="2822693"/>
          </a:xfrm>
          <a:prstGeom prst="rect">
            <a:avLst/>
          </a:prstGeom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248920" y="5323840"/>
            <a:ext cx="7005320" cy="153416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270"/>
            <a:ext cx="12192000" cy="67387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33"/>
            <a:ext cx="2329378" cy="34640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745" y="274358"/>
            <a:ext cx="2285216" cy="21668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780" y="2925838"/>
            <a:ext cx="3034748" cy="30347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566" y="3380616"/>
            <a:ext cx="1319824" cy="23683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774" y="3299201"/>
            <a:ext cx="2352998" cy="231112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615" y="3299201"/>
            <a:ext cx="2531165" cy="253116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6601"/>
            <a:ext cx="1945584" cy="311293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821" y="335169"/>
            <a:ext cx="3831179" cy="274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443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270"/>
            <a:ext cx="12192000" cy="67387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33"/>
            <a:ext cx="2329378" cy="3464002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2664823" y="457200"/>
            <a:ext cx="2129246" cy="2103120"/>
          </a:xfrm>
          <a:prstGeom prst="ellipse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52595" y="3553950"/>
            <a:ext cx="2207623" cy="205086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9579469" y="3488635"/>
            <a:ext cx="2142309" cy="211618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233749" y="3095897"/>
            <a:ext cx="1632857" cy="2573383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7265248" y="3032286"/>
            <a:ext cx="2259874" cy="2573383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078665" y="254725"/>
            <a:ext cx="1632857" cy="257338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9253186" y="254725"/>
            <a:ext cx="2207623" cy="205086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60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3" y="0"/>
            <a:ext cx="11965577" cy="670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1212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09" y="0"/>
            <a:ext cx="12245009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9601">
            <a:off x="-337718" y="431874"/>
            <a:ext cx="6270522" cy="43628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44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209" y="288660"/>
            <a:ext cx="4699686" cy="55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19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95"/>
            <a:ext cx="12192000" cy="69069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373" y="1325933"/>
            <a:ext cx="4448422" cy="106052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Понедельник</a:t>
            </a:r>
            <a:r>
              <a:rPr lang="ru-RU" b="1" dirty="0" smtClean="0">
                <a:latin typeface="Comic Sans MS" panose="030F0702030302020204" pitchFamily="66" charset="0"/>
              </a:rPr>
              <a:t> </a:t>
            </a:r>
            <a:endParaRPr lang="ru-RU" b="1" dirty="0"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0959">
            <a:off x="4952690" y="3379743"/>
            <a:ext cx="6565961" cy="28226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625" b="97250" l="115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516" y="1755566"/>
            <a:ext cx="5133325" cy="513332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06184" y="5886032"/>
            <a:ext cx="969564" cy="19557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22783" y="6295849"/>
            <a:ext cx="1336366" cy="13844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577955" y="6460486"/>
            <a:ext cx="1576062" cy="1682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1764694" y="6119293"/>
            <a:ext cx="1179444" cy="1503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798365" y="1325933"/>
            <a:ext cx="11794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b="1" dirty="0" smtClean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1</a:t>
            </a:r>
            <a:endParaRPr lang="ru-RU" sz="12000" b="1" dirty="0">
              <a:solidFill>
                <a:schemeClr val="bg1">
                  <a:lumMod val="9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14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715501" y="1852780"/>
            <a:ext cx="1778093" cy="159581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Comic Sans MS" panose="030F0702030302020204" pitchFamily="66" charset="0"/>
              </a:rPr>
              <a:t>1</a:t>
            </a:r>
            <a:endParaRPr lang="ru-RU" sz="4800" b="1" dirty="0">
              <a:latin typeface="Comic Sans MS" panose="030F0702030302020204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75795" y="1852780"/>
            <a:ext cx="1616404" cy="159581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Comic Sans MS" panose="030F0702030302020204" pitchFamily="66" charset="0"/>
              </a:rPr>
              <a:t>2</a:t>
            </a:r>
            <a:endParaRPr lang="ru-RU" sz="4800" b="1" dirty="0">
              <a:latin typeface="Comic Sans MS" panose="030F0702030302020204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234340" y="1852780"/>
            <a:ext cx="1676587" cy="159581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Comic Sans MS" panose="030F0702030302020204" pitchFamily="66" charset="0"/>
              </a:rPr>
              <a:t>3</a:t>
            </a:r>
            <a:endParaRPr lang="ru-RU" sz="4800" b="1" dirty="0">
              <a:latin typeface="Comic Sans MS" panose="030F0702030302020204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966431" y="1852780"/>
            <a:ext cx="1513486" cy="159581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Comic Sans MS" panose="030F0702030302020204" pitchFamily="66" charset="0"/>
              </a:rPr>
              <a:t>4</a:t>
            </a:r>
            <a:endParaRPr lang="ru-RU" sz="4800" b="1" dirty="0">
              <a:latin typeface="Comic Sans MS" panose="030F0702030302020204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535006" y="1852780"/>
            <a:ext cx="1458811" cy="156968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5</a:t>
            </a:r>
            <a:endParaRPr lang="ru-RU" sz="4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89742" y="1227907"/>
            <a:ext cx="1624771" cy="22206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1989742" y="535578"/>
            <a:ext cx="1624771" cy="705394"/>
          </a:xfrm>
          <a:prstGeom prst="triangle">
            <a:avLst/>
          </a:prstGeom>
          <a:solidFill>
            <a:schemeClr val="accent2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0966687" y="3203074"/>
            <a:ext cx="595448" cy="58309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1178272" y="3399917"/>
            <a:ext cx="172278" cy="18940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19000" y="2194560"/>
            <a:ext cx="1470742" cy="12540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1914558" y="2650687"/>
            <a:ext cx="1258058" cy="113548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2378690" y="3055140"/>
            <a:ext cx="329793" cy="32657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731520" y="1502229"/>
            <a:ext cx="235131" cy="69233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594359" y="1267096"/>
            <a:ext cx="509451" cy="261257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ый треугольник 38"/>
          <p:cNvSpPr/>
          <p:nvPr/>
        </p:nvSpPr>
        <p:spPr>
          <a:xfrm rot="16200000">
            <a:off x="-205004" y="2884644"/>
            <a:ext cx="991349" cy="41801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9425450" y="3203073"/>
            <a:ext cx="595448" cy="58309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7774909" y="3203072"/>
            <a:ext cx="595448" cy="58309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6083842" y="3203072"/>
            <a:ext cx="595448" cy="58309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4306823" y="3203072"/>
            <a:ext cx="595448" cy="58309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9637035" y="3399915"/>
            <a:ext cx="172278" cy="18940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7986494" y="3399915"/>
            <a:ext cx="172278" cy="18940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6295427" y="3399915"/>
            <a:ext cx="172278" cy="18940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4519254" y="3399915"/>
            <a:ext cx="172278" cy="18940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561382" y="3427970"/>
            <a:ext cx="172278" cy="18940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356199" y="3203071"/>
            <a:ext cx="595448" cy="58309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567784" y="3399915"/>
            <a:ext cx="172278" cy="18940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1006220" y="3198594"/>
            <a:ext cx="595448" cy="58309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1214624" y="3399915"/>
            <a:ext cx="172278" cy="18940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2460846" y="1525161"/>
            <a:ext cx="682562" cy="92329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2849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100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645" y="3240118"/>
            <a:ext cx="6466745" cy="36178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282" y="0"/>
            <a:ext cx="3189514" cy="3429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10297" y="781515"/>
            <a:ext cx="2638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Вторник</a:t>
            </a:r>
            <a:endParaRPr lang="ru-RU" sz="48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57322" y="1046922"/>
            <a:ext cx="13782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  <a:endParaRPr lang="ru-RU" sz="12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8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739887" cy="1325563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Среда</a:t>
            </a:r>
            <a:endParaRPr lang="ru-RU" sz="60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400" y1="49552" x2="47600" y2="40359"/>
                        <a14:foregroundMark x1="41400" y1="56502" x2="33400" y2="47758"/>
                        <a14:foregroundMark x1="47400" y1="63901" x2="54400" y2="61435"/>
                        <a14:foregroundMark x1="46600" y1="58072" x2="46600" y2="58072"/>
                        <a14:foregroundMark x1="50600" y1="68386" x2="50600" y2="68386"/>
                        <a14:backgroundMark x1="57000" y1="11659" x2="91600" y2="47309"/>
                        <a14:backgroundMark x1="91200" y1="47758" x2="89800" y2="56502"/>
                        <a14:backgroundMark x1="90200" y1="55605" x2="83800" y2="62556"/>
                        <a14:backgroundMark x1="82800" y1="62556" x2="83000" y2="65471"/>
                        <a14:backgroundMark x1="83200" y1="66143" x2="96200" y2="76233"/>
                        <a14:backgroundMark x1="96400" y1="77803" x2="90400" y2="95964"/>
                        <a14:backgroundMark x1="90600" y1="96637" x2="5200" y2="94843"/>
                        <a14:backgroundMark x1="6400" y1="95291" x2="3000" y2="74439"/>
                        <a14:backgroundMark x1="3400" y1="75336" x2="17400" y2="72646"/>
                        <a14:backgroundMark x1="18600" y1="73767" x2="17800" y2="61883"/>
                        <a14:backgroundMark x1="17200" y1="62108" x2="14400" y2="61435"/>
                        <a14:backgroundMark x1="14800" y1="61435" x2="8200" y2="53812"/>
                        <a14:backgroundMark x1="7400" y1="52242" x2="24400" y2="30493"/>
                        <a14:backgroundMark x1="24800" y1="30269" x2="20200" y2="11435"/>
                        <a14:backgroundMark x1="20800" y1="13453" x2="34200" y2="12556"/>
                        <a14:backgroundMark x1="33000" y1="14798" x2="32600" y2="21300"/>
                        <a14:backgroundMark x1="34000" y1="21525" x2="51800" y2="49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2" y="1272210"/>
            <a:ext cx="4797287" cy="5299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1025">
            <a:off x="5194851" y="3428999"/>
            <a:ext cx="6565961" cy="28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47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2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017" y="-773520"/>
            <a:ext cx="1077843" cy="21128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792" y="4346713"/>
            <a:ext cx="673095" cy="13194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145" y="1946940"/>
            <a:ext cx="1683794" cy="33006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344" y="3522616"/>
            <a:ext cx="1077843" cy="211281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605" y="1339297"/>
            <a:ext cx="2452073" cy="48066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301" y="-773520"/>
            <a:ext cx="2962131" cy="58064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637" y="0"/>
            <a:ext cx="1389268" cy="272328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076274" y="751297"/>
            <a:ext cx="344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1</a:t>
            </a:r>
            <a:endParaRPr lang="ru-RU" sz="4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094998" y="1946940"/>
            <a:ext cx="506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2</a:t>
            </a:r>
            <a:endParaRPr lang="ru-RU" sz="4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0657810" y="3882887"/>
            <a:ext cx="511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3</a:t>
            </a:r>
            <a:endParaRPr lang="ru-RU" sz="4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491087" y="5309928"/>
            <a:ext cx="4981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4</a:t>
            </a:r>
            <a:endParaRPr lang="ru-RU" sz="5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263076" y="4424193"/>
            <a:ext cx="549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5</a:t>
            </a:r>
            <a:endParaRPr lang="ru-RU" sz="5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171277" y="5116964"/>
            <a:ext cx="554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6</a:t>
            </a:r>
            <a:endParaRPr lang="ru-RU" sz="5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9352714" y="5032929"/>
            <a:ext cx="410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7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25778595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2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932" y="-376170"/>
            <a:ext cx="1077843" cy="21128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792" y="4346713"/>
            <a:ext cx="673095" cy="13194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145" y="1946940"/>
            <a:ext cx="1683794" cy="33006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344" y="3522616"/>
            <a:ext cx="1077843" cy="211281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605" y="1339297"/>
            <a:ext cx="2452073" cy="48066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301" y="-773520"/>
            <a:ext cx="2962131" cy="58064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637" y="0"/>
            <a:ext cx="1389268" cy="272328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992723" y="955291"/>
            <a:ext cx="344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1</a:t>
            </a:r>
            <a:endParaRPr lang="ru-RU" sz="4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094998" y="1946940"/>
            <a:ext cx="506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2</a:t>
            </a:r>
            <a:endParaRPr lang="ru-RU" sz="4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0657810" y="3882887"/>
            <a:ext cx="511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3</a:t>
            </a:r>
            <a:endParaRPr lang="ru-RU" sz="4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491087" y="5309928"/>
            <a:ext cx="4981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4</a:t>
            </a:r>
            <a:endParaRPr lang="ru-RU" sz="5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263076" y="4424193"/>
            <a:ext cx="549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5</a:t>
            </a:r>
            <a:endParaRPr lang="ru-RU" sz="5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171277" y="5116964"/>
            <a:ext cx="554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6</a:t>
            </a:r>
            <a:endParaRPr lang="ru-RU" sz="5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9352714" y="5032929"/>
            <a:ext cx="410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7</a:t>
            </a:r>
            <a:endParaRPr lang="ru-RU" sz="54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307" y="3869023"/>
            <a:ext cx="1182352" cy="2975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273141" y="3522616"/>
            <a:ext cx="1182504" cy="33353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939656" y="2398642"/>
            <a:ext cx="1248000" cy="443643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267138" y="2049893"/>
            <a:ext cx="1194260" cy="479424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734545" y="2700358"/>
            <a:ext cx="1165011" cy="413472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506211" y="3073893"/>
            <a:ext cx="1135454" cy="37702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9935370" y="1005472"/>
            <a:ext cx="1132605" cy="58386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8788832" y="1444487"/>
            <a:ext cx="1101079" cy="54135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7530887" y="1736647"/>
            <a:ext cx="1207379" cy="512135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11125010" y="599930"/>
            <a:ext cx="1066990" cy="62351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93522" y="6145917"/>
            <a:ext cx="4903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1</a:t>
            </a:r>
            <a:endParaRPr lang="ru-RU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97715" y="6160908"/>
            <a:ext cx="5360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2</a:t>
            </a:r>
            <a:endParaRPr lang="ru-RU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80745" y="6173447"/>
            <a:ext cx="4373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3</a:t>
            </a:r>
            <a:endParaRPr lang="ru-RU" sz="4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4095888" y="6138541"/>
            <a:ext cx="6074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4</a:t>
            </a:r>
            <a:endParaRPr lang="ru-RU" sz="44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5402061" y="6158481"/>
            <a:ext cx="6074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5</a:t>
            </a:r>
            <a:endParaRPr lang="ru-RU" sz="44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9122669" y="6123072"/>
            <a:ext cx="6074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/>
              <a:t>8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929338" y="6125168"/>
            <a:ext cx="6074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/>
              <a:t>7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565734" y="6131003"/>
            <a:ext cx="6074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6</a:t>
            </a:r>
            <a:endParaRPr lang="ru-RU" sz="44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10225467" y="6123073"/>
            <a:ext cx="6074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9</a:t>
            </a:r>
            <a:endParaRPr lang="ru-RU" sz="44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11328266" y="6145916"/>
            <a:ext cx="812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10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94664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93" y="190264"/>
            <a:ext cx="12408957" cy="67983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3737" y="506728"/>
            <a:ext cx="2342321" cy="1325563"/>
          </a:xfrm>
        </p:spPr>
        <p:txBody>
          <a:bodyPr>
            <a:normAutofit fontScale="90000"/>
          </a:bodyPr>
          <a:lstStyle/>
          <a:p>
            <a:r>
              <a:rPr lang="ru-RU" sz="4800" b="1" dirty="0">
                <a:solidFill>
                  <a:schemeClr val="bg1">
                    <a:lumMod val="85000"/>
                  </a:schemeClr>
                </a:solidFill>
                <a:latin typeface="Comic Sans MS" panose="030F0702030302020204" pitchFamily="66" charset="0"/>
              </a:rPr>
              <a:t>Ч</a:t>
            </a:r>
            <a:r>
              <a:rPr lang="ru-RU" sz="4800" b="1" dirty="0" smtClean="0">
                <a:solidFill>
                  <a:schemeClr val="bg1">
                    <a:lumMod val="85000"/>
                  </a:schemeClr>
                </a:solidFill>
                <a:latin typeface="Comic Sans MS" panose="030F0702030302020204" pitchFamily="66" charset="0"/>
              </a:rPr>
              <a:t>етверг</a:t>
            </a:r>
            <a:endParaRPr lang="ru-RU" sz="4800" b="1" dirty="0">
              <a:solidFill>
                <a:schemeClr val="bg1">
                  <a:lumMod val="8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91" y="0"/>
            <a:ext cx="5057441" cy="49495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8121">
            <a:off x="1472819" y="3782913"/>
            <a:ext cx="6899778" cy="2966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80313" y="1832291"/>
            <a:ext cx="9011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b="1" dirty="0" smtClean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4</a:t>
            </a:r>
            <a:endParaRPr lang="ru-RU" sz="12000" b="1" dirty="0">
              <a:solidFill>
                <a:schemeClr val="bg1">
                  <a:lumMod val="9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74452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7"/>
            <a:ext cx="12191999" cy="685813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7382" y="715617"/>
            <a:ext cx="3004930" cy="1306375"/>
          </a:xfrm>
        </p:spPr>
        <p:txBody>
          <a:bodyPr/>
          <a:lstStyle/>
          <a:p>
            <a:r>
              <a:rPr lang="ru-RU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П</a:t>
            </a:r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ятница</a:t>
            </a:r>
            <a:endParaRPr lang="ru-RU" b="1" dirty="0">
              <a:solidFill>
                <a:schemeClr val="accent4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4277">
            <a:off x="4827349" y="3992228"/>
            <a:ext cx="6565961" cy="28226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97426" y="2173357"/>
            <a:ext cx="11131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b="1" dirty="0" smtClean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5</a:t>
            </a:r>
            <a:endParaRPr lang="ru-RU" sz="12000" b="1" dirty="0">
              <a:solidFill>
                <a:schemeClr val="bg1">
                  <a:lumMod val="9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343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11099</TotalTime>
  <Words>40</Words>
  <Application>Microsoft Office PowerPoint</Application>
  <PresentationFormat>Произвольный</PresentationFormat>
  <Paragraphs>39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Понедельник </vt:lpstr>
      <vt:lpstr>Презентация PowerPoint</vt:lpstr>
      <vt:lpstr>Презентация PowerPoint</vt:lpstr>
      <vt:lpstr>Среда</vt:lpstr>
      <vt:lpstr>Презентация PowerPoint</vt:lpstr>
      <vt:lpstr>Презентация PowerPoint</vt:lpstr>
      <vt:lpstr>Четверг</vt:lpstr>
      <vt:lpstr>Пятница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1</cp:lastModifiedBy>
  <cp:revision>54</cp:revision>
  <dcterms:created xsi:type="dcterms:W3CDTF">2016-11-19T18:42:46Z</dcterms:created>
  <dcterms:modified xsi:type="dcterms:W3CDTF">2020-04-30T08:10:47Z</dcterms:modified>
</cp:coreProperties>
</file>